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6" r:id="rId6"/>
    <p:sldId id="265" r:id="rId7"/>
    <p:sldId id="264" r:id="rId8"/>
    <p:sldId id="263" r:id="rId9"/>
    <p:sldId id="259" r:id="rId10"/>
    <p:sldId id="260" r:id="rId11"/>
    <p:sldId id="261" r:id="rId12"/>
    <p:sldId id="267" r:id="rId13"/>
    <p:sldId id="268" r:id="rId14"/>
    <p:sldId id="269" r:id="rId15"/>
    <p:sldId id="270" r:id="rId16"/>
    <p:sldId id="271" r:id="rId17"/>
    <p:sldId id="27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10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8366" t="36467" r="33814" b="26780"/>
          <a:stretch/>
        </p:blipFill>
        <p:spPr bwMode="auto">
          <a:xfrm>
            <a:off x="0" y="0"/>
            <a:ext cx="9144000" cy="6741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501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2211" t="28775" r="31731" b="35327"/>
          <a:stretch/>
        </p:blipFill>
        <p:spPr bwMode="auto">
          <a:xfrm>
            <a:off x="251520" y="260648"/>
            <a:ext cx="8640961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24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1" t="34473" r="32372" b="35897"/>
          <a:stretch/>
        </p:blipFill>
        <p:spPr bwMode="auto">
          <a:xfrm>
            <a:off x="107504" y="188640"/>
            <a:ext cx="8784975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326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2532" t="28775" r="31571" b="33902"/>
          <a:stretch/>
        </p:blipFill>
        <p:spPr bwMode="auto">
          <a:xfrm>
            <a:off x="107504" y="116632"/>
            <a:ext cx="8784976" cy="655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491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31571" t="28205" r="31410" b="39316"/>
          <a:stretch/>
        </p:blipFill>
        <p:spPr bwMode="auto">
          <a:xfrm>
            <a:off x="179512" y="116632"/>
            <a:ext cx="8964488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426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0" t="28205" r="31891" b="36182"/>
          <a:stretch/>
        </p:blipFill>
        <p:spPr bwMode="auto">
          <a:xfrm>
            <a:off x="0" y="188640"/>
            <a:ext cx="8892480" cy="6480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747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0" t="28491" r="31891" b="37036"/>
          <a:stretch/>
        </p:blipFill>
        <p:spPr bwMode="auto">
          <a:xfrm>
            <a:off x="251520" y="188641"/>
            <a:ext cx="8784976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84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891" t="28775" r="32051" b="35327"/>
          <a:stretch/>
        </p:blipFill>
        <p:spPr bwMode="auto">
          <a:xfrm>
            <a:off x="-540567" y="0"/>
            <a:ext cx="9684568" cy="6453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858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2051" t="28775" r="31571" b="34472"/>
          <a:stretch/>
        </p:blipFill>
        <p:spPr bwMode="auto">
          <a:xfrm>
            <a:off x="179512" y="188640"/>
            <a:ext cx="8856984" cy="6408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630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0" t="29346" r="31730" b="36181"/>
          <a:stretch/>
        </p:blipFill>
        <p:spPr bwMode="auto">
          <a:xfrm>
            <a:off x="179513" y="116632"/>
            <a:ext cx="8712968" cy="6552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4035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1571" t="29060" r="31410" b="36182"/>
          <a:stretch/>
        </p:blipFill>
        <p:spPr bwMode="auto">
          <a:xfrm>
            <a:off x="179512" y="116632"/>
            <a:ext cx="8784976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271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473" t="28441" r="31938" b="34250"/>
          <a:stretch/>
        </p:blipFill>
        <p:spPr bwMode="auto">
          <a:xfrm>
            <a:off x="107504" y="188640"/>
            <a:ext cx="8784976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7932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1731" t="29345" r="31730" b="35897"/>
          <a:stretch/>
        </p:blipFill>
        <p:spPr bwMode="auto">
          <a:xfrm>
            <a:off x="0" y="116632"/>
            <a:ext cx="9036496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295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1" t="27921" r="31571" b="35897"/>
          <a:stretch/>
        </p:blipFill>
        <p:spPr bwMode="auto">
          <a:xfrm>
            <a:off x="395536" y="116632"/>
            <a:ext cx="8496943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475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1731" t="28205" r="31730" b="35327"/>
          <a:stretch/>
        </p:blipFill>
        <p:spPr bwMode="auto">
          <a:xfrm>
            <a:off x="179512" y="116632"/>
            <a:ext cx="8712968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2135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891" t="28491" r="31730" b="38746"/>
          <a:stretch/>
        </p:blipFill>
        <p:spPr bwMode="auto">
          <a:xfrm>
            <a:off x="323528" y="188640"/>
            <a:ext cx="8568952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408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1410" t="28491" r="31410" b="38461"/>
          <a:stretch/>
        </p:blipFill>
        <p:spPr bwMode="auto">
          <a:xfrm>
            <a:off x="251520" y="188640"/>
            <a:ext cx="8640959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3560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1" t="28491" r="31410" b="36466"/>
          <a:stretch/>
        </p:blipFill>
        <p:spPr bwMode="auto">
          <a:xfrm>
            <a:off x="107504" y="116632"/>
            <a:ext cx="8856984" cy="6480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0062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1" t="28205" r="31571" b="36466"/>
          <a:stretch/>
        </p:blipFill>
        <p:spPr bwMode="auto">
          <a:xfrm>
            <a:off x="179512" y="188640"/>
            <a:ext cx="8712967" cy="655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87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680" t="14530" r="25641" b="38176"/>
          <a:stretch/>
        </p:blipFill>
        <p:spPr bwMode="auto">
          <a:xfrm>
            <a:off x="251520" y="188640"/>
            <a:ext cx="8640959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0710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679" t="14816" r="25160" b="34472"/>
          <a:stretch/>
        </p:blipFill>
        <p:spPr bwMode="auto">
          <a:xfrm>
            <a:off x="251521" y="188640"/>
            <a:ext cx="8640960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6811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519" t="14246" r="25321" b="38746"/>
          <a:stretch/>
        </p:blipFill>
        <p:spPr bwMode="auto">
          <a:xfrm>
            <a:off x="251521" y="188640"/>
            <a:ext cx="8712968" cy="6480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42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410" t="28205" r="32052" b="36466"/>
          <a:stretch/>
        </p:blipFill>
        <p:spPr bwMode="auto">
          <a:xfrm>
            <a:off x="107504" y="188640"/>
            <a:ext cx="8856984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4344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359" t="14246" r="25802" b="37036"/>
          <a:stretch/>
        </p:blipFill>
        <p:spPr bwMode="auto">
          <a:xfrm>
            <a:off x="179512" y="188640"/>
            <a:ext cx="8640960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4717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199" t="14246" r="25160" b="35042"/>
          <a:stretch/>
        </p:blipFill>
        <p:spPr bwMode="auto">
          <a:xfrm>
            <a:off x="107504" y="116632"/>
            <a:ext cx="8784976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4140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519" t="14530" r="25481" b="36182"/>
          <a:stretch/>
        </p:blipFill>
        <p:spPr bwMode="auto">
          <a:xfrm>
            <a:off x="179512" y="188640"/>
            <a:ext cx="8712968" cy="6264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5282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Минпросвещения опубликовало проекты расписания ЕГЭ, ОГЭ и ГВЭ на 2023 год |  Северный гор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9" y="260648"/>
            <a:ext cx="8794782" cy="58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809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199" t="14530" r="25321" b="36182"/>
          <a:stretch/>
        </p:blipFill>
        <p:spPr bwMode="auto">
          <a:xfrm>
            <a:off x="251520" y="260648"/>
            <a:ext cx="8712968" cy="6192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8732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359" t="14246" r="25641" b="37321"/>
          <a:stretch/>
        </p:blipFill>
        <p:spPr bwMode="auto">
          <a:xfrm>
            <a:off x="251520" y="260648"/>
            <a:ext cx="8568952" cy="5976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2394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519" t="14246" r="25321" b="36182"/>
          <a:stretch/>
        </p:blipFill>
        <p:spPr bwMode="auto">
          <a:xfrm>
            <a:off x="1" y="260648"/>
            <a:ext cx="8820472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8821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199" t="14530" r="25321" b="34757"/>
          <a:stretch/>
        </p:blipFill>
        <p:spPr bwMode="auto">
          <a:xfrm>
            <a:off x="395536" y="188640"/>
            <a:ext cx="8424936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6688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519" t="14246" r="25961" b="33333"/>
          <a:stretch/>
        </p:blipFill>
        <p:spPr bwMode="auto">
          <a:xfrm>
            <a:off x="323529" y="188640"/>
            <a:ext cx="8424936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8922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000" t="14246" r="25802" b="35897"/>
          <a:stretch/>
        </p:blipFill>
        <p:spPr bwMode="auto">
          <a:xfrm>
            <a:off x="323528" y="188640"/>
            <a:ext cx="8496944" cy="62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789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730" t="28205" r="31411" b="33333"/>
          <a:stretch/>
        </p:blipFill>
        <p:spPr bwMode="auto">
          <a:xfrm>
            <a:off x="251520" y="116632"/>
            <a:ext cx="8712967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8109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6122" t="14246" r="25641" b="37606"/>
          <a:stretch/>
        </p:blipFill>
        <p:spPr bwMode="auto">
          <a:xfrm>
            <a:off x="541485" y="188640"/>
            <a:ext cx="8206979" cy="5937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7832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519" t="14246" r="25641" b="36467"/>
          <a:stretch/>
        </p:blipFill>
        <p:spPr bwMode="auto">
          <a:xfrm>
            <a:off x="251521" y="188640"/>
            <a:ext cx="8568952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4904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519" t="14530" r="25481" b="37321"/>
          <a:stretch/>
        </p:blipFill>
        <p:spPr bwMode="auto">
          <a:xfrm>
            <a:off x="251520" y="188640"/>
            <a:ext cx="8640960" cy="6192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6981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519" t="14530" r="25481" b="35327"/>
          <a:stretch/>
        </p:blipFill>
        <p:spPr bwMode="auto">
          <a:xfrm>
            <a:off x="560394" y="188640"/>
            <a:ext cx="8260077" cy="5937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8921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680" t="14530" r="25802" b="38461"/>
          <a:stretch/>
        </p:blipFill>
        <p:spPr bwMode="auto">
          <a:xfrm>
            <a:off x="251521" y="188640"/>
            <a:ext cx="8640960" cy="6192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0820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519" t="14816" r="25961" b="37036"/>
          <a:stretch/>
        </p:blipFill>
        <p:spPr bwMode="auto">
          <a:xfrm>
            <a:off x="251521" y="260648"/>
            <a:ext cx="8496944" cy="5976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215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679" t="14530" r="25000" b="36467"/>
          <a:stretch/>
        </p:blipFill>
        <p:spPr bwMode="auto">
          <a:xfrm>
            <a:off x="457200" y="188640"/>
            <a:ext cx="8363272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8766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360" t="14816" r="25802" b="36181"/>
          <a:stretch/>
        </p:blipFill>
        <p:spPr bwMode="auto">
          <a:xfrm>
            <a:off x="480370" y="260648"/>
            <a:ext cx="8484118" cy="5865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7652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4359" t="14530" r="25321" b="38176"/>
          <a:stretch/>
        </p:blipFill>
        <p:spPr bwMode="auto">
          <a:xfrm>
            <a:off x="179512" y="260648"/>
            <a:ext cx="8640959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2344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4679" t="14246" r="25160" b="36751"/>
          <a:stretch/>
        </p:blipFill>
        <p:spPr bwMode="auto">
          <a:xfrm>
            <a:off x="457200" y="260648"/>
            <a:ext cx="8507288" cy="5863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808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2532" t="28205" r="31730" b="39885"/>
          <a:stretch/>
        </p:blipFill>
        <p:spPr bwMode="auto">
          <a:xfrm>
            <a:off x="251520" y="188640"/>
            <a:ext cx="8712968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5565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641" t="14530" r="26282" b="36182"/>
          <a:stretch/>
        </p:blipFill>
        <p:spPr bwMode="auto">
          <a:xfrm>
            <a:off x="251520" y="188640"/>
            <a:ext cx="8568952" cy="6120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26293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4680" t="14246" r="25641" b="35897"/>
          <a:stretch/>
        </p:blipFill>
        <p:spPr bwMode="auto">
          <a:xfrm>
            <a:off x="323528" y="260648"/>
            <a:ext cx="8496943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29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Роль родителей в подготовке домашнего зад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8" y="188640"/>
            <a:ext cx="873697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92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571" t="28775" r="31410" b="39031"/>
          <a:stretch/>
        </p:blipFill>
        <p:spPr bwMode="auto">
          <a:xfrm>
            <a:off x="179512" y="188640"/>
            <a:ext cx="8784976" cy="6480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211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2532" t="28491" r="31571" b="36751"/>
          <a:stretch/>
        </p:blipFill>
        <p:spPr bwMode="auto">
          <a:xfrm>
            <a:off x="179512" y="116632"/>
            <a:ext cx="8784976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720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1891" t="28775" r="31730" b="37036"/>
          <a:stretch/>
        </p:blipFill>
        <p:spPr bwMode="auto">
          <a:xfrm>
            <a:off x="107504" y="116632"/>
            <a:ext cx="8928992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798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2051" t="28491" r="32212" b="38176"/>
          <a:stretch/>
        </p:blipFill>
        <p:spPr bwMode="auto">
          <a:xfrm>
            <a:off x="395536" y="188640"/>
            <a:ext cx="8496944" cy="6264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416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Экран (4:3)</PresentationFormat>
  <Paragraphs>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Вилена</dc:creator>
  <cp:lastModifiedBy>Вилена</cp:lastModifiedBy>
  <cp:revision>9</cp:revision>
  <dcterms:created xsi:type="dcterms:W3CDTF">2023-01-19T06:32:16Z</dcterms:created>
  <dcterms:modified xsi:type="dcterms:W3CDTF">2023-01-24T12:04:19Z</dcterms:modified>
</cp:coreProperties>
</file>